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GONILA, 6r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Vrste gonil in njihovo delovanje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49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24" y="0"/>
            <a:ext cx="120658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53" y="157655"/>
            <a:ext cx="11986738" cy="67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99272" cy="70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14</TotalTime>
  <Words>8</Words>
  <Application>Microsoft Office PowerPoint</Application>
  <PresentationFormat>Širokozaslonsko</PresentationFormat>
  <Paragraphs>2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GONILA, 6r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GONILA, 6r</dc:title>
  <dc:creator>Vlado</dc:creator>
  <cp:lastModifiedBy>Vlado</cp:lastModifiedBy>
  <cp:revision>2</cp:revision>
  <dcterms:created xsi:type="dcterms:W3CDTF">2020-05-07T09:45:12Z</dcterms:created>
  <dcterms:modified xsi:type="dcterms:W3CDTF">2020-05-07T10:00:09Z</dcterms:modified>
</cp:coreProperties>
</file>