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embeddedFontLst>
    <p:embeddedFont>
      <p:font typeface="Nunito" panose="020B060402020202020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805613c9de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805613c9d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05613c9de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05613c9de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856d633816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856d63381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856d633816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856d633816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s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3">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s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open?id=1FZBDhN74VEjmx0Aqhm5IGa47hbtgodkS"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1545450"/>
            <a:ext cx="8520600" cy="20526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sl" b="1">
                <a:latin typeface="Nunito"/>
                <a:ea typeface="Nunito"/>
                <a:cs typeface="Nunito"/>
                <a:sym typeface="Nunito"/>
              </a:rPr>
              <a:t>MY BEDROOM</a:t>
            </a:r>
            <a:endParaRPr b="1">
              <a:latin typeface="Nunito"/>
              <a:ea typeface="Nunito"/>
              <a:cs typeface="Nunito"/>
              <a:sym typeface="Nuni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111875" y="87525"/>
            <a:ext cx="8909700" cy="6450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sl" sz="3600" b="1">
                <a:latin typeface="Nunito"/>
                <a:ea typeface="Nunito"/>
                <a:cs typeface="Nunito"/>
                <a:sym typeface="Nunito"/>
              </a:rPr>
              <a:t>MY BEDROOM</a:t>
            </a:r>
            <a:endParaRPr sz="3600" b="1">
              <a:latin typeface="Nunito"/>
              <a:ea typeface="Nunito"/>
              <a:cs typeface="Nunito"/>
              <a:sym typeface="Nunito"/>
            </a:endParaRPr>
          </a:p>
        </p:txBody>
      </p:sp>
      <p:sp>
        <p:nvSpPr>
          <p:cNvPr id="60" name="Google Shape;60;p14"/>
          <p:cNvSpPr txBox="1"/>
          <p:nvPr/>
        </p:nvSpPr>
        <p:spPr>
          <a:xfrm>
            <a:off x="111875" y="836275"/>
            <a:ext cx="8923500" cy="4151700"/>
          </a:xfrm>
          <a:prstGeom prst="rect">
            <a:avLst/>
          </a:prstGeom>
          <a:solidFill>
            <a:srgbClr val="FFFFFF"/>
          </a:solid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SzPts val="2400"/>
              <a:buFont typeface="Nunito"/>
              <a:buChar char="★"/>
            </a:pPr>
            <a:r>
              <a:rPr lang="sl" sz="2400">
                <a:solidFill>
                  <a:schemeClr val="dk1"/>
                </a:solidFill>
                <a:latin typeface="Nunito"/>
                <a:ea typeface="Nunito"/>
                <a:cs typeface="Nunito"/>
                <a:sym typeface="Nunito"/>
              </a:rPr>
              <a:t>Open your notebook and look at the words in </a:t>
            </a:r>
            <a:r>
              <a:rPr lang="sl" sz="2400" b="1">
                <a:solidFill>
                  <a:schemeClr val="dk1"/>
                </a:solidFill>
                <a:latin typeface="Nunito"/>
                <a:ea typeface="Nunito"/>
                <a:cs typeface="Nunito"/>
                <a:sym typeface="Nunito"/>
              </a:rPr>
              <a:t>Unit 4</a:t>
            </a:r>
            <a:r>
              <a:rPr lang="sl" sz="2400">
                <a:solidFill>
                  <a:schemeClr val="dk1"/>
                </a:solidFill>
                <a:latin typeface="Nunito"/>
                <a:ea typeface="Nunito"/>
                <a:cs typeface="Nunito"/>
                <a:sym typeface="Nunito"/>
              </a:rPr>
              <a:t>. Revise them. </a:t>
            </a:r>
            <a:r>
              <a:rPr lang="sl" sz="1800" i="1">
                <a:solidFill>
                  <a:schemeClr val="dk1"/>
                </a:solidFill>
                <a:latin typeface="Nunito"/>
                <a:ea typeface="Nunito"/>
                <a:cs typeface="Nunito"/>
                <a:sym typeface="Nunito"/>
              </a:rPr>
              <a:t>Odpri zvezek in si poglej besedišče četrte enote, glasno jih preberi in povej, kaj pomenijo.</a:t>
            </a:r>
            <a:endParaRPr sz="2400">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111875" y="87525"/>
            <a:ext cx="8909700" cy="6450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sl" sz="3600" b="1">
                <a:latin typeface="Nunito"/>
                <a:ea typeface="Nunito"/>
                <a:cs typeface="Nunito"/>
                <a:sym typeface="Nunito"/>
              </a:rPr>
              <a:t>MY BEDROOM</a:t>
            </a:r>
            <a:endParaRPr sz="3600" b="1">
              <a:latin typeface="Nunito"/>
              <a:ea typeface="Nunito"/>
              <a:cs typeface="Nunito"/>
              <a:sym typeface="Nunito"/>
            </a:endParaRPr>
          </a:p>
        </p:txBody>
      </p:sp>
      <p:sp>
        <p:nvSpPr>
          <p:cNvPr id="66" name="Google Shape;66;p15"/>
          <p:cNvSpPr txBox="1"/>
          <p:nvPr/>
        </p:nvSpPr>
        <p:spPr>
          <a:xfrm>
            <a:off x="111875" y="836275"/>
            <a:ext cx="8923500" cy="4151700"/>
          </a:xfrm>
          <a:prstGeom prst="rect">
            <a:avLst/>
          </a:prstGeom>
          <a:solidFill>
            <a:srgbClr val="FFFFFF"/>
          </a:solidFill>
          <a:ln>
            <a:noFill/>
          </a:ln>
        </p:spPr>
        <p:txBody>
          <a:bodyPr spcFirstLastPara="1" wrap="square" lIns="91425" tIns="91425" rIns="91425" bIns="91425" anchor="t" anchorCtr="0">
            <a:noAutofit/>
          </a:bodyPr>
          <a:lstStyle/>
          <a:p>
            <a:pPr marL="457200" lvl="0" indent="-361950" algn="l" rtl="0">
              <a:lnSpc>
                <a:spcPct val="115000"/>
              </a:lnSpc>
              <a:spcBef>
                <a:spcPts val="0"/>
              </a:spcBef>
              <a:spcAft>
                <a:spcPts val="0"/>
              </a:spcAft>
              <a:buClr>
                <a:schemeClr val="dk1"/>
              </a:buClr>
              <a:buSzPts val="2100"/>
              <a:buFont typeface="Nunito"/>
              <a:buChar char="★"/>
            </a:pPr>
            <a:r>
              <a:rPr lang="sl" sz="2100" b="1" dirty="0">
                <a:solidFill>
                  <a:schemeClr val="dk1"/>
                </a:solidFill>
                <a:latin typeface="Nunito"/>
                <a:ea typeface="Nunito"/>
                <a:cs typeface="Nunito"/>
                <a:sym typeface="Nunito"/>
              </a:rPr>
              <a:t>U 44/3 </a:t>
            </a:r>
            <a:r>
              <a:rPr lang="sl" sz="2100" dirty="0">
                <a:solidFill>
                  <a:schemeClr val="dk1"/>
                </a:solidFill>
                <a:latin typeface="Nunito"/>
                <a:ea typeface="Nunito"/>
                <a:cs typeface="Nunito"/>
                <a:sym typeface="Nunito"/>
              </a:rPr>
              <a:t>- Open your book on page 44 and look at the picture again.</a:t>
            </a:r>
            <a:endParaRPr sz="2100" dirty="0">
              <a:solidFill>
                <a:schemeClr val="dk1"/>
              </a:solidFill>
              <a:latin typeface="Nunito"/>
              <a:ea typeface="Nunito"/>
              <a:cs typeface="Nunito"/>
              <a:sym typeface="Nunito"/>
            </a:endParaRPr>
          </a:p>
          <a:p>
            <a:pPr marL="457200" lvl="0" indent="0" algn="l" rtl="0">
              <a:lnSpc>
                <a:spcPct val="115000"/>
              </a:lnSpc>
              <a:spcBef>
                <a:spcPts val="0"/>
              </a:spcBef>
              <a:spcAft>
                <a:spcPts val="0"/>
              </a:spcAft>
              <a:buNone/>
            </a:pPr>
            <a:r>
              <a:rPr lang="sl" sz="2100" dirty="0">
                <a:solidFill>
                  <a:schemeClr val="dk1"/>
                </a:solidFill>
                <a:latin typeface="Nunito"/>
                <a:ea typeface="Nunito"/>
                <a:cs typeface="Nunito"/>
                <a:sym typeface="Nunito"/>
                <a:hlinkClick r:id="rId3"/>
              </a:rPr>
              <a:t>Listen</a:t>
            </a:r>
            <a:r>
              <a:rPr lang="sl" sz="2100" dirty="0">
                <a:solidFill>
                  <a:schemeClr val="dk1"/>
                </a:solidFill>
                <a:latin typeface="Nunito"/>
                <a:ea typeface="Nunito"/>
                <a:cs typeface="Nunito"/>
                <a:sym typeface="Nunito"/>
              </a:rPr>
              <a:t> and repeat. Can you continue? Repeat what the boy said and add one more thing. Now repeat it all and add another thing. </a:t>
            </a:r>
            <a:endParaRPr sz="2100" dirty="0">
              <a:solidFill>
                <a:schemeClr val="dk1"/>
              </a:solidFill>
              <a:latin typeface="Nunito"/>
              <a:ea typeface="Nunito"/>
              <a:cs typeface="Nunito"/>
              <a:sym typeface="Nunito"/>
            </a:endParaRPr>
          </a:p>
          <a:p>
            <a:pPr marL="457200" lvl="0" indent="0" algn="l" rtl="0">
              <a:lnSpc>
                <a:spcPct val="115000"/>
              </a:lnSpc>
              <a:spcBef>
                <a:spcPts val="0"/>
              </a:spcBef>
              <a:spcAft>
                <a:spcPts val="0"/>
              </a:spcAft>
              <a:buNone/>
            </a:pPr>
            <a:r>
              <a:rPr lang="sl" sz="2100" dirty="0">
                <a:solidFill>
                  <a:schemeClr val="dk1"/>
                </a:solidFill>
                <a:latin typeface="Nunito"/>
                <a:ea typeface="Nunito"/>
                <a:cs typeface="Nunito"/>
                <a:sym typeface="Nunito"/>
              </a:rPr>
              <a:t>Repeat it all and add the next thing. How long can you go? How many words can you remember? Write the sentence in your notebook. </a:t>
            </a:r>
            <a:endParaRPr sz="2100" dirty="0">
              <a:solidFill>
                <a:schemeClr val="dk1"/>
              </a:solidFill>
              <a:latin typeface="Nunito"/>
              <a:ea typeface="Nunito"/>
              <a:cs typeface="Nunito"/>
              <a:sym typeface="Nunito"/>
            </a:endParaRPr>
          </a:p>
          <a:p>
            <a:pPr marL="457200" lvl="0" indent="-355600" algn="l" rtl="0">
              <a:lnSpc>
                <a:spcPct val="115000"/>
              </a:lnSpc>
              <a:spcBef>
                <a:spcPts val="0"/>
              </a:spcBef>
              <a:spcAft>
                <a:spcPts val="0"/>
              </a:spcAft>
              <a:buClr>
                <a:schemeClr val="dk1"/>
              </a:buClr>
              <a:buSzPts val="2000"/>
              <a:buFont typeface="Nunito"/>
              <a:buChar char="★"/>
            </a:pPr>
            <a:r>
              <a:rPr lang="sl" sz="2000" b="1" dirty="0">
                <a:solidFill>
                  <a:schemeClr val="dk1"/>
                </a:solidFill>
                <a:latin typeface="Nunito"/>
                <a:ea typeface="Nunito"/>
                <a:cs typeface="Nunito"/>
                <a:sym typeface="Nunito"/>
              </a:rPr>
              <a:t>EXAMPLE: </a:t>
            </a:r>
            <a:r>
              <a:rPr lang="sl" sz="2000" b="1" dirty="0">
                <a:solidFill>
                  <a:srgbClr val="980000"/>
                </a:solidFill>
                <a:latin typeface="Nunito"/>
                <a:ea typeface="Nunito"/>
                <a:cs typeface="Nunito"/>
                <a:sym typeface="Nunito"/>
              </a:rPr>
              <a:t>There’s a wardrobe, a bookcase, a lamp, a bin, a radio and a bed.</a:t>
            </a:r>
            <a:endParaRPr sz="2000" b="1" dirty="0">
              <a:solidFill>
                <a:srgbClr val="980000"/>
              </a:solidFill>
              <a:latin typeface="Nunito"/>
              <a:ea typeface="Nunito"/>
              <a:cs typeface="Nunito"/>
              <a:sym typeface="Nunito"/>
            </a:endParaRPr>
          </a:p>
          <a:p>
            <a:pPr marL="457200" lvl="0" indent="-317500" algn="l" rtl="0">
              <a:lnSpc>
                <a:spcPct val="115000"/>
              </a:lnSpc>
              <a:spcBef>
                <a:spcPts val="0"/>
              </a:spcBef>
              <a:spcAft>
                <a:spcPts val="0"/>
              </a:spcAft>
              <a:buClr>
                <a:schemeClr val="dk1"/>
              </a:buClr>
              <a:buSzPts val="1400"/>
              <a:buFont typeface="Nunito"/>
              <a:buChar char="★"/>
            </a:pPr>
            <a:r>
              <a:rPr lang="sl" i="1" dirty="0">
                <a:solidFill>
                  <a:schemeClr val="dk1"/>
                </a:solidFill>
                <a:latin typeface="Nunito"/>
                <a:ea typeface="Nunito"/>
                <a:cs typeface="Nunito"/>
                <a:sym typeface="Nunito"/>
              </a:rPr>
              <a:t>Odpri učbenik na strani 44 in si znova oglej sliko. Poslušaj, kaj povesta deklica in deček ter ponovi za njima. Ko ponoviš za dečkom, dodaj še en predmet iz sobe. Ponovi vse skupaj in dodaj nov predmet. Nato ponovi še to in spet dodaj nov predmet. Kako dolgo poved lahko sestaviš, ne da bi se zmotil? Koliko besed si lahko zapomniš? Svojo najdaljšo poved zapiši v zvezek, Glej primer (</a:t>
            </a:r>
            <a:r>
              <a:rPr lang="sl" b="1" i="1" dirty="0">
                <a:solidFill>
                  <a:srgbClr val="980000"/>
                </a:solidFill>
                <a:latin typeface="Nunito"/>
                <a:ea typeface="Nunito"/>
                <a:cs typeface="Nunito"/>
                <a:sym typeface="Nunito"/>
              </a:rPr>
              <a:t>example</a:t>
            </a:r>
            <a:r>
              <a:rPr lang="sl" i="1" dirty="0">
                <a:solidFill>
                  <a:schemeClr val="dk1"/>
                </a:solidFill>
                <a:latin typeface="Nunito"/>
                <a:ea typeface="Nunito"/>
                <a:cs typeface="Nunito"/>
                <a:sym typeface="Nunito"/>
              </a:rPr>
              <a:t>).</a:t>
            </a:r>
            <a:endParaRPr dirty="0">
              <a:solidFill>
                <a:schemeClr val="dk1"/>
              </a:solidFill>
              <a:latin typeface="Nunito"/>
              <a:ea typeface="Nunito"/>
              <a:cs typeface="Nunito"/>
              <a:sym typeface="Nunito"/>
            </a:endParaRPr>
          </a:p>
          <a:p>
            <a:pPr marL="0" lvl="0" indent="0" algn="l" rtl="0">
              <a:spcBef>
                <a:spcPts val="0"/>
              </a:spcBef>
              <a:spcAft>
                <a:spcPts val="0"/>
              </a:spcAft>
              <a:buNone/>
            </a:pPr>
            <a:endParaRPr sz="1500" dirty="0">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111875" y="87525"/>
            <a:ext cx="8909700" cy="6450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sl" sz="3600" b="1">
                <a:latin typeface="Nunito"/>
                <a:ea typeface="Nunito"/>
                <a:cs typeface="Nunito"/>
                <a:sym typeface="Nunito"/>
              </a:rPr>
              <a:t>MY BEDROOM</a:t>
            </a:r>
            <a:endParaRPr sz="3600" b="1">
              <a:latin typeface="Nunito"/>
              <a:ea typeface="Nunito"/>
              <a:cs typeface="Nunito"/>
              <a:sym typeface="Nunito"/>
            </a:endParaRPr>
          </a:p>
        </p:txBody>
      </p:sp>
      <p:sp>
        <p:nvSpPr>
          <p:cNvPr id="73" name="Google Shape;73;p16"/>
          <p:cNvSpPr txBox="1"/>
          <p:nvPr/>
        </p:nvSpPr>
        <p:spPr>
          <a:xfrm>
            <a:off x="111875" y="836275"/>
            <a:ext cx="8923500" cy="4151700"/>
          </a:xfrm>
          <a:prstGeom prst="rect">
            <a:avLst/>
          </a:prstGeom>
          <a:solidFill>
            <a:srgbClr val="FFFFFF"/>
          </a:solidFill>
          <a:ln>
            <a:noFill/>
          </a:ln>
        </p:spPr>
        <p:txBody>
          <a:bodyPr spcFirstLastPara="1" wrap="square" lIns="91425" tIns="91425" rIns="91425" bIns="91425" anchor="t" anchorCtr="0">
            <a:noAutofit/>
          </a:bodyPr>
          <a:lstStyle/>
          <a:p>
            <a:pPr marL="457200" lvl="0" indent="-374650" algn="l" rtl="0">
              <a:lnSpc>
                <a:spcPct val="115000"/>
              </a:lnSpc>
              <a:spcBef>
                <a:spcPts val="0"/>
              </a:spcBef>
              <a:spcAft>
                <a:spcPts val="0"/>
              </a:spcAft>
              <a:buClr>
                <a:schemeClr val="dk1"/>
              </a:buClr>
              <a:buSzPts val="2300"/>
              <a:buFont typeface="Nunito"/>
              <a:buChar char="★"/>
            </a:pPr>
            <a:r>
              <a:rPr lang="sl" sz="2300" b="1">
                <a:solidFill>
                  <a:schemeClr val="dk1"/>
                </a:solidFill>
                <a:latin typeface="Nunito"/>
                <a:ea typeface="Nunito"/>
                <a:cs typeface="Nunito"/>
                <a:sym typeface="Nunito"/>
              </a:rPr>
              <a:t>U 32/4 </a:t>
            </a:r>
            <a:r>
              <a:rPr lang="sl" sz="2300">
                <a:solidFill>
                  <a:schemeClr val="dk1"/>
                </a:solidFill>
                <a:latin typeface="Nunito"/>
                <a:ea typeface="Nunito"/>
                <a:cs typeface="Nunito"/>
                <a:sym typeface="Nunito"/>
              </a:rPr>
              <a:t>-</a:t>
            </a:r>
            <a:r>
              <a:rPr lang="sl" sz="2300" b="1">
                <a:solidFill>
                  <a:schemeClr val="dk1"/>
                </a:solidFill>
                <a:latin typeface="Nunito"/>
                <a:ea typeface="Nunito"/>
                <a:cs typeface="Nunito"/>
                <a:sym typeface="Nunito"/>
              </a:rPr>
              <a:t> </a:t>
            </a:r>
            <a:r>
              <a:rPr lang="sl" sz="2300">
                <a:solidFill>
                  <a:schemeClr val="dk1"/>
                </a:solidFill>
                <a:latin typeface="Nunito"/>
                <a:ea typeface="Nunito"/>
                <a:cs typeface="Nunito"/>
                <a:sym typeface="Nunito"/>
              </a:rPr>
              <a:t>Open your book on page 32 and look at the picture again. What can you see? Can you make a long sentence like before? </a:t>
            </a:r>
            <a:endParaRPr sz="2300">
              <a:solidFill>
                <a:schemeClr val="dk1"/>
              </a:solidFill>
              <a:latin typeface="Nunito"/>
              <a:ea typeface="Nunito"/>
              <a:cs typeface="Nunito"/>
              <a:sym typeface="Nunito"/>
            </a:endParaRPr>
          </a:p>
          <a:p>
            <a:pPr marL="457200" lvl="0" indent="-374650" algn="l" rtl="0">
              <a:lnSpc>
                <a:spcPct val="115000"/>
              </a:lnSpc>
              <a:spcBef>
                <a:spcPts val="0"/>
              </a:spcBef>
              <a:spcAft>
                <a:spcPts val="0"/>
              </a:spcAft>
              <a:buClr>
                <a:schemeClr val="dk1"/>
              </a:buClr>
              <a:buSzPts val="2300"/>
              <a:buFont typeface="Nunito"/>
              <a:buChar char="★"/>
            </a:pPr>
            <a:r>
              <a:rPr lang="sl" sz="2300" b="1">
                <a:solidFill>
                  <a:schemeClr val="dk1"/>
                </a:solidFill>
                <a:latin typeface="Nunito"/>
                <a:ea typeface="Nunito"/>
                <a:cs typeface="Nunito"/>
                <a:sym typeface="Nunito"/>
              </a:rPr>
              <a:t>EXAMPLE</a:t>
            </a:r>
            <a:r>
              <a:rPr lang="sl" sz="2300">
                <a:solidFill>
                  <a:schemeClr val="dk1"/>
                </a:solidFill>
                <a:latin typeface="Nunito"/>
                <a:ea typeface="Nunito"/>
                <a:cs typeface="Nunito"/>
                <a:sym typeface="Nunito"/>
              </a:rPr>
              <a:t>: </a:t>
            </a:r>
            <a:r>
              <a:rPr lang="sl" sz="2300" b="1">
                <a:solidFill>
                  <a:srgbClr val="980000"/>
                </a:solidFill>
                <a:latin typeface="Nunito"/>
                <a:ea typeface="Nunito"/>
                <a:cs typeface="Nunito"/>
                <a:sym typeface="Nunito"/>
              </a:rPr>
              <a:t>There’s a hat, a raincoat, a scarf, a cat, a chair, a bookcase, ….</a:t>
            </a:r>
            <a:endParaRPr sz="2300" b="1">
              <a:solidFill>
                <a:srgbClr val="980000"/>
              </a:solidFill>
              <a:latin typeface="Nunito"/>
              <a:ea typeface="Nunito"/>
              <a:cs typeface="Nunito"/>
              <a:sym typeface="Nunito"/>
            </a:endParaRPr>
          </a:p>
          <a:p>
            <a:pPr marL="457200" lvl="0" indent="-342900" algn="l" rtl="0">
              <a:lnSpc>
                <a:spcPct val="115000"/>
              </a:lnSpc>
              <a:spcBef>
                <a:spcPts val="0"/>
              </a:spcBef>
              <a:spcAft>
                <a:spcPts val="0"/>
              </a:spcAft>
              <a:buSzPts val="1800"/>
              <a:buFont typeface="Nunito"/>
              <a:buChar char="★"/>
            </a:pPr>
            <a:r>
              <a:rPr lang="sl" sz="1800" i="1">
                <a:latin typeface="Nunito"/>
                <a:ea typeface="Nunito"/>
                <a:cs typeface="Nunito"/>
                <a:sym typeface="Nunito"/>
              </a:rPr>
              <a:t>Odpri učbenik na strani 32 in si oglej sliko. Znova tvori poved, kot si jo prej, a tokrat s predmeti na tej sliki.</a:t>
            </a:r>
            <a:endParaRPr sz="1800" i="1">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111875" y="87525"/>
            <a:ext cx="8909700" cy="645000"/>
          </a:xfrm>
          <a:prstGeom prst="rect">
            <a:avLst/>
          </a:prstGeom>
          <a:solidFill>
            <a:srgbClr val="FFFFFF"/>
          </a:solidFill>
        </p:spPr>
        <p:txBody>
          <a:bodyPr spcFirstLastPara="1" wrap="square" lIns="91425" tIns="91425" rIns="91425" bIns="91425" anchor="ctr" anchorCtr="0">
            <a:noAutofit/>
          </a:bodyPr>
          <a:lstStyle/>
          <a:p>
            <a:pPr marL="0" lvl="0" indent="0" algn="ctr" rtl="0">
              <a:spcBef>
                <a:spcPts val="0"/>
              </a:spcBef>
              <a:spcAft>
                <a:spcPts val="0"/>
              </a:spcAft>
              <a:buNone/>
            </a:pPr>
            <a:r>
              <a:rPr lang="sl" sz="3600" b="1">
                <a:latin typeface="Nunito"/>
                <a:ea typeface="Nunito"/>
                <a:cs typeface="Nunito"/>
                <a:sym typeface="Nunito"/>
              </a:rPr>
              <a:t>MY BEDROOM</a:t>
            </a:r>
            <a:endParaRPr sz="3600" b="1">
              <a:latin typeface="Nunito"/>
              <a:ea typeface="Nunito"/>
              <a:cs typeface="Nunito"/>
              <a:sym typeface="Nunito"/>
            </a:endParaRPr>
          </a:p>
        </p:txBody>
      </p:sp>
      <p:sp>
        <p:nvSpPr>
          <p:cNvPr id="79" name="Google Shape;79;p17"/>
          <p:cNvSpPr txBox="1"/>
          <p:nvPr/>
        </p:nvSpPr>
        <p:spPr>
          <a:xfrm>
            <a:off x="111875" y="836275"/>
            <a:ext cx="8923500" cy="4151700"/>
          </a:xfrm>
          <a:prstGeom prst="rect">
            <a:avLst/>
          </a:prstGeom>
          <a:solidFill>
            <a:srgbClr val="FFFFFF"/>
          </a:solidFill>
          <a:ln>
            <a:noFill/>
          </a:ln>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chemeClr val="dk1"/>
              </a:buClr>
              <a:buSzPts val="2400"/>
              <a:buFont typeface="Nunito"/>
              <a:buChar char="★"/>
            </a:pPr>
            <a:r>
              <a:rPr lang="sl" sz="2400" b="1">
                <a:solidFill>
                  <a:schemeClr val="dk1"/>
                </a:solidFill>
                <a:latin typeface="Nunito"/>
                <a:ea typeface="Nunito"/>
                <a:cs typeface="Nunito"/>
                <a:sym typeface="Nunito"/>
              </a:rPr>
              <a:t>DZ 36/1 </a:t>
            </a:r>
            <a:r>
              <a:rPr lang="sl" sz="2400">
                <a:solidFill>
                  <a:schemeClr val="dk1"/>
                </a:solidFill>
                <a:latin typeface="Nunito"/>
                <a:ea typeface="Nunito"/>
                <a:cs typeface="Nunito"/>
                <a:sym typeface="Nunito"/>
              </a:rPr>
              <a:t>- open your workbook on page 36 and complete exercise 1. Match pictures with words.</a:t>
            </a:r>
            <a:endParaRPr sz="2400">
              <a:solidFill>
                <a:schemeClr val="dk1"/>
              </a:solidFill>
              <a:latin typeface="Nunito"/>
              <a:ea typeface="Nunito"/>
              <a:cs typeface="Nunito"/>
              <a:sym typeface="Nunito"/>
            </a:endParaRPr>
          </a:p>
          <a:p>
            <a:pPr marL="457200" lvl="0" indent="-381000" algn="l" rtl="0">
              <a:lnSpc>
                <a:spcPct val="115000"/>
              </a:lnSpc>
              <a:spcBef>
                <a:spcPts val="0"/>
              </a:spcBef>
              <a:spcAft>
                <a:spcPts val="0"/>
              </a:spcAft>
              <a:buClr>
                <a:schemeClr val="dk1"/>
              </a:buClr>
              <a:buSzPts val="2400"/>
              <a:buFont typeface="Nunito"/>
              <a:buChar char="★"/>
            </a:pPr>
            <a:r>
              <a:rPr lang="sl" sz="2400" b="1">
                <a:solidFill>
                  <a:schemeClr val="dk1"/>
                </a:solidFill>
                <a:latin typeface="Nunito"/>
                <a:ea typeface="Nunito"/>
                <a:cs typeface="Nunito"/>
                <a:sym typeface="Nunito"/>
              </a:rPr>
              <a:t>DZ 36/2 </a:t>
            </a:r>
            <a:r>
              <a:rPr lang="sl" sz="2400">
                <a:solidFill>
                  <a:schemeClr val="dk1"/>
                </a:solidFill>
                <a:latin typeface="Nunito"/>
                <a:ea typeface="Nunito"/>
                <a:cs typeface="Nunito"/>
                <a:sym typeface="Nunito"/>
              </a:rPr>
              <a:t>- Find, circle and write the words under the pictures.</a:t>
            </a:r>
            <a:endParaRPr sz="2400" b="1">
              <a:solidFill>
                <a:schemeClr val="dk1"/>
              </a:solidFill>
              <a:latin typeface="Nunito"/>
              <a:ea typeface="Nunito"/>
              <a:cs typeface="Nunito"/>
              <a:sym typeface="Nunit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332</Words>
  <Application>Microsoft Office PowerPoint</Application>
  <PresentationFormat>On-screen Show (16:9)</PresentationFormat>
  <Paragraphs>16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Nunito</vt:lpstr>
      <vt:lpstr>Arial</vt:lpstr>
      <vt:lpstr>Simple Light</vt:lpstr>
      <vt:lpstr>MY BEDROOM</vt:lpstr>
      <vt:lpstr>MY BEDROOM</vt:lpstr>
      <vt:lpstr>MY BEDROOM</vt:lpstr>
      <vt:lpstr>MY BEDROOM</vt:lpstr>
      <vt:lpstr>MY BEDROOM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MY BEDROOM</dc:title>
  <dc:creator>Vesna</dc:creator>
  <cp:lastModifiedBy>Vesna Njenjić</cp:lastModifiedBy>
  <cp:revision>2</cp:revision>
  <dcterms:modified xsi:type="dcterms:W3CDTF">2020-05-19T10:17:49Z</dcterms:modified>
</cp:coreProperties>
</file>